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9" d="100"/>
          <a:sy n="79" d="100"/>
        </p:scale>
        <p:origin x="3006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7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7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4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9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0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29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9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4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（様式４）</a:t>
            </a:r>
            <a:endParaRPr kumimoji="1" lang="ja-JP" altLang="en-US" sz="1200" dirty="0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説明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部門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被推薦者氏名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年月日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添付欄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２）～（４）に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記載した技能･功績等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が具体的に分かる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作品の写真や作業風景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等の写真を「写真添付欄」内に添付し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、写真の内容についての説明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写真説明」欄に簡潔に記入すること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、各調書の内容と関連性が低いと審査委員会で判断された写真は、審査の参考とはしない可能性があることに留意されたい。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被推薦者本人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と分かる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近１年以内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様式は計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枚以内とする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こと。写真は必ず写真添付欄内に収め、本ファイルを含む推薦書類の合計サイズが被推薦者１人につき指定された容量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や不鮮明にならない範囲での画像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圧縮等を行うこと。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改善事案等の功績を記載する場合、写真に代えて図表を添付しても差し支えない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419872" y="2703943"/>
            <a:ext cx="4176464" cy="13605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写真添付の際の留意事項補足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令和３年４月１日～令和４年３月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・本ファイルを含む推薦書類の合計サイズが被推薦者１人に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つき合計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１メガバイト以内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とすること。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5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261</TotalTime>
  <Words>3360</Words>
  <PresentationFormat>A4 210 x 297 mm</PresentationFormat>
  <Paragraphs>280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2021-11-11T05:31:38Z</dcterms:created>
  <dcterms:modified xsi:type="dcterms:W3CDTF">2021-12-07T03:41:16Z</dcterms:modified>
</cp:coreProperties>
</file>