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33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31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107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1814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568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929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15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898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31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93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15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30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72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4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2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47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1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891A4E-3F8F-4FBB-AD6F-6DFC78DE518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6C0A3FA-539F-4270-BD9B-4644CC167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26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203200" y="2469064"/>
            <a:ext cx="5645331" cy="1771106"/>
            <a:chOff x="441960" y="906780"/>
            <a:chExt cx="5645331" cy="1771106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444137" y="2677886"/>
              <a:ext cx="5643154" cy="0"/>
            </a:xfrm>
            <a:prstGeom prst="line">
              <a:avLst/>
            </a:prstGeom>
            <a:ln w="28575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441960" y="906780"/>
              <a:ext cx="0" cy="1763486"/>
            </a:xfrm>
            <a:prstGeom prst="line">
              <a:avLst/>
            </a:prstGeom>
            <a:ln w="28575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コネクタ 11"/>
          <p:cNvCxnSpPr/>
          <p:nvPr/>
        </p:nvCxnSpPr>
        <p:spPr>
          <a:xfrm>
            <a:off x="213358" y="829951"/>
            <a:ext cx="0" cy="11880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05377" y="6473221"/>
            <a:ext cx="8028000" cy="0"/>
          </a:xfrm>
          <a:prstGeom prst="line">
            <a:avLst/>
          </a:prstGeom>
          <a:ln w="28575">
            <a:solidFill>
              <a:schemeClr val="bg2">
                <a:lumMod val="5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203200" y="4702115"/>
            <a:ext cx="0" cy="1763486"/>
          </a:xfrm>
          <a:prstGeom prst="line">
            <a:avLst/>
          </a:prstGeom>
          <a:ln w="28575">
            <a:solidFill>
              <a:schemeClr val="bg2">
                <a:lumMod val="5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/>
          <p:cNvGrpSpPr/>
          <p:nvPr/>
        </p:nvGrpSpPr>
        <p:grpSpPr>
          <a:xfrm>
            <a:off x="6248398" y="2469064"/>
            <a:ext cx="5645331" cy="1771106"/>
            <a:chOff x="441960" y="906780"/>
            <a:chExt cx="5645331" cy="1771106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444137" y="2677886"/>
              <a:ext cx="5643154" cy="0"/>
            </a:xfrm>
            <a:prstGeom prst="line">
              <a:avLst/>
            </a:prstGeom>
            <a:ln w="28575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V="1">
              <a:off x="441960" y="906780"/>
              <a:ext cx="0" cy="1763486"/>
            </a:xfrm>
            <a:prstGeom prst="line">
              <a:avLst/>
            </a:prstGeom>
            <a:ln w="28575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コネクタ 26"/>
          <p:cNvCxnSpPr/>
          <p:nvPr/>
        </p:nvCxnSpPr>
        <p:spPr>
          <a:xfrm>
            <a:off x="5126986" y="845340"/>
            <a:ext cx="0" cy="11880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8379137" y="4702115"/>
            <a:ext cx="3514592" cy="1771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467019" y="533893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写真等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（製品等）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6415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610" y="115773"/>
            <a:ext cx="12130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とっとり宇宙産業チャレンジ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　－とっとり宇宙産業ネットワーク－　　　　　　　　　　　企業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00800" y="2469064"/>
            <a:ext cx="5492929" cy="1688681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/>
              <a:t>業務内容等</a:t>
            </a:r>
          </a:p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355602" y="2469063"/>
            <a:ext cx="5492929" cy="1688681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/>
              <a:t>理念</a:t>
            </a:r>
            <a:r>
              <a:rPr kumimoji="1" lang="ja-JP" altLang="en-US" dirty="0"/>
              <a:t>、代表者メッセージ</a:t>
            </a:r>
            <a:r>
              <a:rPr kumimoji="1"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355601" y="4702115"/>
            <a:ext cx="7877776" cy="1688681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/>
              <a:t>宇宙ビジネスへの期待</a:t>
            </a:r>
            <a:r>
              <a:rPr kumimoji="1" lang="ja-JP" altLang="en-US" dirty="0" smtClean="0"/>
              <a:t>等</a:t>
            </a:r>
            <a:endParaRPr kumimoji="1" lang="en-US" altLang="ja-JP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355602" y="829952"/>
            <a:ext cx="4365098" cy="1188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〇〇株式会社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259627" y="832589"/>
            <a:ext cx="4365098" cy="1188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所在地：</a:t>
            </a:r>
            <a:r>
              <a:rPr kumimoji="1" lang="ja-JP" altLang="en-US" dirty="0" smtClean="0">
                <a:solidFill>
                  <a:schemeClr val="bg1"/>
                </a:solidFill>
              </a:rPr>
              <a:t>鳥取市○○町○○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代表者：代表取締役社長　〇〇 〇〇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設　立：昭和〇年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従業員：</a:t>
            </a:r>
            <a:r>
              <a:rPr kumimoji="1" lang="ja-JP" altLang="en-US" dirty="0" smtClean="0">
                <a:solidFill>
                  <a:schemeClr val="bg1"/>
                </a:solidFill>
              </a:rPr>
              <a:t>〇名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271</TotalTime>
  <Words>72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Century Gothic</vt:lpstr>
      <vt:lpstr>Wingdings 3</vt:lpstr>
      <vt:lpstr>スライス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</dc:creator>
  <cp:lastModifiedBy>鳥取県</cp:lastModifiedBy>
  <cp:revision>10</cp:revision>
  <dcterms:created xsi:type="dcterms:W3CDTF">2022-04-27T06:43:59Z</dcterms:created>
  <dcterms:modified xsi:type="dcterms:W3CDTF">2022-05-24T02:28:44Z</dcterms:modified>
</cp:coreProperties>
</file>